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consolata"/>
      <p:regular r:id="rId15"/>
    </p:embeddedFont>
    <p:embeddedFont>
      <p:font typeface="Inconsolata"/>
      <p:regular r:id="rId16"/>
    </p:embeddedFont>
    <p:embeddedFont>
      <p:font typeface="Fira Sans"/>
      <p:regular r:id="rId17"/>
    </p:embeddedFont>
    <p:embeddedFont>
      <p:font typeface="Fira Sans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Power BI Dashboard for Car Sales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Visualizing and analyzing car sales data using Power BI dashboard.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Limited Insights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57831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Difficult to identify key sales trends and patterns.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Manual Reporting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457831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Time-consuming and prone to errors.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544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Solution: Power BI Dashboard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831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963811" y="3753326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66831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Interactive Visualizations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51306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Gain deeper insights into sales performance.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66831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9" name="Text 6"/>
          <p:cNvSpPr/>
          <p:nvPr/>
        </p:nvSpPr>
        <p:spPr>
          <a:xfrm>
            <a:off x="4855488" y="3753326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668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Automated Reporting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15873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Save time and increase accuracy.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08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3" name="Text 10"/>
          <p:cNvSpPr/>
          <p:nvPr/>
        </p:nvSpPr>
        <p:spPr>
          <a:xfrm>
            <a:off x="963811" y="5805845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0834"/>
            <a:ext cx="38255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Data-Driven Decision-Making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12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Identify opportunities and address challenges.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65202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Sales by Payment Method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Pie chart showing the percentage of sales by different payment methods.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Sales by Car Make and Gender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Stacked column chart analyzing sales performance for different car makes across genders.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Sales Performance by Country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Map visualization showing the sales distribution across different countries.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Sales by Car Type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Clustered bar chart visualizing the quantity of cars sold by different types.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830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Power BI dashboard provides actionable insights to drive sales growth through improved strategies and processes. It empowers data-driven decision-making, enhancing efficiency and accuracy in sales analysis. This ultimately leads to increased revenue and a deeper understanding of customer behavior.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2024-12-21T15:27:18Z</dcterms:created>
  <dcterms:modified xsi:type="dcterms:W3CDTF">2024-12-21T15:27:18Z</dcterms:modified>
</cp:coreProperties>
</file>